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84" r:id="rId1"/>
  </p:sldMasterIdLst>
  <p:notesMasterIdLst>
    <p:notesMasterId r:id="rId18"/>
  </p:notesMasterIdLst>
  <p:sldIdLst>
    <p:sldId id="320" r:id="rId2"/>
    <p:sldId id="296" r:id="rId3"/>
    <p:sldId id="307" r:id="rId4"/>
    <p:sldId id="302" r:id="rId5"/>
    <p:sldId id="309" r:id="rId6"/>
    <p:sldId id="303" r:id="rId7"/>
    <p:sldId id="305" r:id="rId8"/>
    <p:sldId id="310" r:id="rId9"/>
    <p:sldId id="311" r:id="rId10"/>
    <p:sldId id="312" r:id="rId11"/>
    <p:sldId id="313" r:id="rId12"/>
    <p:sldId id="314" r:id="rId13"/>
    <p:sldId id="316" r:id="rId14"/>
    <p:sldId id="317" r:id="rId15"/>
    <p:sldId id="318" r:id="rId16"/>
    <p:sldId id="31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24" autoAdjust="0"/>
  </p:normalViewPr>
  <p:slideViewPr>
    <p:cSldViewPr>
      <p:cViewPr varScale="1">
        <p:scale>
          <a:sx n="69" d="100"/>
          <a:sy n="69" d="100"/>
        </p:scale>
        <p:origin x="13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4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B4F130-4291-4BF5-B762-D2D6FB5DF106}" type="doc">
      <dgm:prSet loTypeId="urn:microsoft.com/office/officeart/2005/8/layout/vList5" loCatId="list" qsTypeId="urn:microsoft.com/office/officeart/2005/8/quickstyle/simple2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AA1991F2-8D9A-4F94-AFDE-A030C33CF196}">
      <dgm:prSet phldrT="[Text]"/>
      <dgm:spPr/>
      <dgm:t>
        <a:bodyPr/>
        <a:lstStyle/>
        <a:p>
          <a:r>
            <a:rPr lang="en-GB" dirty="0" smtClean="0">
              <a:latin typeface="Arial" pitchFamily="34" charset="0"/>
              <a:cs typeface="Arial" pitchFamily="34" charset="0"/>
            </a:rPr>
            <a:t>CLASSICAL</a:t>
          </a:r>
          <a:endParaRPr lang="en-GB" dirty="0">
            <a:latin typeface="Arial" pitchFamily="34" charset="0"/>
            <a:cs typeface="Arial" pitchFamily="34" charset="0"/>
          </a:endParaRPr>
        </a:p>
      </dgm:t>
    </dgm:pt>
    <dgm:pt modelId="{BA4F31CE-EF13-4CE1-B462-2220C1E6B393}" type="parTrans" cxnId="{209C4D43-7D53-4C87-9E7A-4A35EB844B16}">
      <dgm:prSet/>
      <dgm:spPr/>
      <dgm:t>
        <a:bodyPr/>
        <a:lstStyle/>
        <a:p>
          <a:endParaRPr lang="en-GB"/>
        </a:p>
      </dgm:t>
    </dgm:pt>
    <dgm:pt modelId="{AD37E494-C634-4E2E-963C-9CB0417E716F}" type="sibTrans" cxnId="{209C4D43-7D53-4C87-9E7A-4A35EB844B16}">
      <dgm:prSet/>
      <dgm:spPr/>
      <dgm:t>
        <a:bodyPr/>
        <a:lstStyle/>
        <a:p>
          <a:endParaRPr lang="en-GB"/>
        </a:p>
      </dgm:t>
    </dgm:pt>
    <dgm:pt modelId="{512717E6-DF49-4327-8F44-80B27C23E544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SCIENTIFIC</a:t>
          </a:r>
          <a:endParaRPr lang="en-GB" sz="16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6B6476E9-FEA7-4173-8A71-069211889CF2}" type="parTrans" cxnId="{DF147630-90C6-43EA-9A4C-67110376827F}">
      <dgm:prSet/>
      <dgm:spPr/>
      <dgm:t>
        <a:bodyPr/>
        <a:lstStyle/>
        <a:p>
          <a:endParaRPr lang="en-GB"/>
        </a:p>
      </dgm:t>
    </dgm:pt>
    <dgm:pt modelId="{25E1871C-B1FB-4478-8C35-055B6EFE3CC8}" type="sibTrans" cxnId="{DF147630-90C6-43EA-9A4C-67110376827F}">
      <dgm:prSet/>
      <dgm:spPr/>
      <dgm:t>
        <a:bodyPr/>
        <a:lstStyle/>
        <a:p>
          <a:endParaRPr lang="en-GB"/>
        </a:p>
      </dgm:t>
    </dgm:pt>
    <dgm:pt modelId="{94A4F421-F802-46AE-A4B2-B2D75039220D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BUREAUCRATIC</a:t>
          </a:r>
          <a:endParaRPr lang="en-GB" sz="16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AB244B5B-9ACC-4876-B409-07B9B5829E19}" type="parTrans" cxnId="{7061DBF7-4675-459A-8BEC-59DFEED58472}">
      <dgm:prSet/>
      <dgm:spPr/>
      <dgm:t>
        <a:bodyPr/>
        <a:lstStyle/>
        <a:p>
          <a:endParaRPr lang="en-GB"/>
        </a:p>
      </dgm:t>
    </dgm:pt>
    <dgm:pt modelId="{158A2A11-218D-4C45-81FB-1E65CCB363B9}" type="sibTrans" cxnId="{7061DBF7-4675-459A-8BEC-59DFEED58472}">
      <dgm:prSet/>
      <dgm:spPr/>
      <dgm:t>
        <a:bodyPr/>
        <a:lstStyle/>
        <a:p>
          <a:endParaRPr lang="en-GB"/>
        </a:p>
      </dgm:t>
    </dgm:pt>
    <dgm:pt modelId="{ABFFF2C4-3A9A-4EE7-93E4-25C140E20E8F}">
      <dgm:prSet phldrT="[Text]"/>
      <dgm:spPr/>
      <dgm:t>
        <a:bodyPr/>
        <a:lstStyle/>
        <a:p>
          <a:r>
            <a:rPr lang="en-GB" dirty="0" smtClean="0">
              <a:latin typeface="Arial" pitchFamily="34" charset="0"/>
              <a:cs typeface="Arial" pitchFamily="34" charset="0"/>
            </a:rPr>
            <a:t>BEHAVIOURAL</a:t>
          </a:r>
          <a:endParaRPr lang="en-GB" dirty="0">
            <a:latin typeface="Arial" pitchFamily="34" charset="0"/>
            <a:cs typeface="Arial" pitchFamily="34" charset="0"/>
          </a:endParaRPr>
        </a:p>
      </dgm:t>
    </dgm:pt>
    <dgm:pt modelId="{D0308DFF-8343-4680-82E6-E85934DDD440}" type="parTrans" cxnId="{9BB2B7E8-6537-49E2-B0DE-69B6B168BF99}">
      <dgm:prSet/>
      <dgm:spPr/>
      <dgm:t>
        <a:bodyPr/>
        <a:lstStyle/>
        <a:p>
          <a:endParaRPr lang="en-GB"/>
        </a:p>
      </dgm:t>
    </dgm:pt>
    <dgm:pt modelId="{591B5AF9-CA55-46B2-AD25-DAAF0071086B}" type="sibTrans" cxnId="{9BB2B7E8-6537-49E2-B0DE-69B6B168BF99}">
      <dgm:prSet/>
      <dgm:spPr/>
      <dgm:t>
        <a:bodyPr/>
        <a:lstStyle/>
        <a:p>
          <a:endParaRPr lang="en-GB"/>
        </a:p>
      </dgm:t>
    </dgm:pt>
    <dgm:pt modelId="{6B262090-31E3-48F5-8377-206D703A90DB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GROUP INFLUENCES</a:t>
          </a:r>
          <a:endParaRPr lang="en-GB" sz="16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739BD5CC-91FA-4CDB-A41C-3C3976A4274E}" type="parTrans" cxnId="{92C63525-23A3-43B0-82DE-DB767F38E34D}">
      <dgm:prSet/>
      <dgm:spPr/>
      <dgm:t>
        <a:bodyPr/>
        <a:lstStyle/>
        <a:p>
          <a:endParaRPr lang="en-GB"/>
        </a:p>
      </dgm:t>
    </dgm:pt>
    <dgm:pt modelId="{C6C39624-6237-4664-8CD3-2CECA67B1C22}" type="sibTrans" cxnId="{92C63525-23A3-43B0-82DE-DB767F38E34D}">
      <dgm:prSet/>
      <dgm:spPr/>
      <dgm:t>
        <a:bodyPr/>
        <a:lstStyle/>
        <a:p>
          <a:endParaRPr lang="en-GB"/>
        </a:p>
      </dgm:t>
    </dgm:pt>
    <dgm:pt modelId="{8802980B-EF6F-4DF3-8CDA-BD0182027845}">
      <dgm:prSet phldrT="[Text]"/>
      <dgm:spPr/>
      <dgm:t>
        <a:bodyPr/>
        <a:lstStyle/>
        <a:p>
          <a:r>
            <a:rPr lang="en-GB" dirty="0" smtClean="0">
              <a:latin typeface="Arial" pitchFamily="34" charset="0"/>
              <a:cs typeface="Arial" pitchFamily="34" charset="0"/>
            </a:rPr>
            <a:t>MODERN</a:t>
          </a:r>
          <a:endParaRPr lang="en-GB" dirty="0">
            <a:latin typeface="Arial" pitchFamily="34" charset="0"/>
            <a:cs typeface="Arial" pitchFamily="34" charset="0"/>
          </a:endParaRPr>
        </a:p>
      </dgm:t>
    </dgm:pt>
    <dgm:pt modelId="{0D7C096B-BA07-429A-BB69-64BB7C7E5171}" type="parTrans" cxnId="{06354E24-3083-4D2E-8509-D0EBAAD0E9F2}">
      <dgm:prSet/>
      <dgm:spPr/>
      <dgm:t>
        <a:bodyPr/>
        <a:lstStyle/>
        <a:p>
          <a:endParaRPr lang="en-GB"/>
        </a:p>
      </dgm:t>
    </dgm:pt>
    <dgm:pt modelId="{679D0F2F-EA36-4F68-BE68-DC6CB7000E53}" type="sibTrans" cxnId="{06354E24-3083-4D2E-8509-D0EBAAD0E9F2}">
      <dgm:prSet/>
      <dgm:spPr/>
      <dgm:t>
        <a:bodyPr/>
        <a:lstStyle/>
        <a:p>
          <a:endParaRPr lang="en-GB"/>
        </a:p>
      </dgm:t>
    </dgm:pt>
    <dgm:pt modelId="{EDD95253-4945-41F9-9C0B-243DE17BE94C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SYSTEM</a:t>
          </a:r>
          <a:endParaRPr lang="en-GB" sz="16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872308A6-381D-48AF-8B13-096B51BACAA3}" type="parTrans" cxnId="{E357E829-96C8-4BC7-82BF-B34FA5782B38}">
      <dgm:prSet/>
      <dgm:spPr/>
      <dgm:t>
        <a:bodyPr/>
        <a:lstStyle/>
        <a:p>
          <a:endParaRPr lang="en-GB"/>
        </a:p>
      </dgm:t>
    </dgm:pt>
    <dgm:pt modelId="{ED12856E-C4F6-4BD1-AF6C-8F34603E5D0B}" type="sibTrans" cxnId="{E357E829-96C8-4BC7-82BF-B34FA5782B38}">
      <dgm:prSet/>
      <dgm:spPr/>
      <dgm:t>
        <a:bodyPr/>
        <a:lstStyle/>
        <a:p>
          <a:endParaRPr lang="en-GB"/>
        </a:p>
      </dgm:t>
    </dgm:pt>
    <dgm:pt modelId="{F5CB579A-2EE4-4DB0-B851-E4E20EB8C871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CONTINGENCY</a:t>
          </a:r>
          <a:endParaRPr lang="en-GB" sz="16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0E422134-845B-4107-BCDB-C8A3916463EB}" type="parTrans" cxnId="{E9F807F7-74D8-4D5E-BED1-D8861C9DB4A2}">
      <dgm:prSet/>
      <dgm:spPr/>
      <dgm:t>
        <a:bodyPr/>
        <a:lstStyle/>
        <a:p>
          <a:endParaRPr lang="en-GB"/>
        </a:p>
      </dgm:t>
    </dgm:pt>
    <dgm:pt modelId="{8B928C9D-4121-44C6-A6D5-D6C1D943D306}" type="sibTrans" cxnId="{E9F807F7-74D8-4D5E-BED1-D8861C9DB4A2}">
      <dgm:prSet/>
      <dgm:spPr/>
      <dgm:t>
        <a:bodyPr/>
        <a:lstStyle/>
        <a:p>
          <a:endParaRPr lang="en-GB"/>
        </a:p>
      </dgm:t>
    </dgm:pt>
    <dgm:pt modelId="{2C7B1DF1-D57A-4869-BAF8-1FE9D91812BB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ADMINISTRATIVE</a:t>
          </a:r>
          <a:endParaRPr lang="en-GB" sz="16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60680CBF-48CC-48B3-9F63-9CCF8A2EFBE6}" type="parTrans" cxnId="{E424FB3B-BD88-42C9-A5FD-F375C1C212A8}">
      <dgm:prSet/>
      <dgm:spPr/>
      <dgm:t>
        <a:bodyPr/>
        <a:lstStyle/>
        <a:p>
          <a:endParaRPr lang="en-GB"/>
        </a:p>
      </dgm:t>
    </dgm:pt>
    <dgm:pt modelId="{182B4262-5A09-4069-8086-AC0ED6666788}" type="sibTrans" cxnId="{E424FB3B-BD88-42C9-A5FD-F375C1C212A8}">
      <dgm:prSet/>
      <dgm:spPr/>
      <dgm:t>
        <a:bodyPr/>
        <a:lstStyle/>
        <a:p>
          <a:endParaRPr lang="en-GB"/>
        </a:p>
      </dgm:t>
    </dgm:pt>
    <dgm:pt modelId="{4649795C-FD41-4CA0-BA6A-D9DC96D6616F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MASLOW’S NEED THEORY</a:t>
          </a:r>
          <a:endParaRPr lang="en-GB" sz="16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2204210A-2C88-4758-A304-4E787E17E2A7}" type="parTrans" cxnId="{5DC0E665-157D-470E-8C3C-8DB635CC576F}">
      <dgm:prSet/>
      <dgm:spPr/>
      <dgm:t>
        <a:bodyPr/>
        <a:lstStyle/>
        <a:p>
          <a:endParaRPr lang="en-GB"/>
        </a:p>
      </dgm:t>
    </dgm:pt>
    <dgm:pt modelId="{E1C1DFBA-6808-473E-B833-D66503D76B52}" type="sibTrans" cxnId="{5DC0E665-157D-470E-8C3C-8DB635CC576F}">
      <dgm:prSet/>
      <dgm:spPr/>
      <dgm:t>
        <a:bodyPr/>
        <a:lstStyle/>
        <a:p>
          <a:endParaRPr lang="en-GB"/>
        </a:p>
      </dgm:t>
    </dgm:pt>
    <dgm:pt modelId="{6C3CB3F7-0BA6-4227-94FD-3A3E0E14908A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THEORY X AND THEORY Y</a:t>
          </a:r>
          <a:endParaRPr lang="en-GB" sz="16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24F4D09D-096C-4DC0-AD77-632CACB689C1}" type="parTrans" cxnId="{94A8DF01-A5EE-4E0D-9C70-A4D9904BC2F9}">
      <dgm:prSet/>
      <dgm:spPr/>
      <dgm:t>
        <a:bodyPr/>
        <a:lstStyle/>
        <a:p>
          <a:endParaRPr lang="en-GB"/>
        </a:p>
      </dgm:t>
    </dgm:pt>
    <dgm:pt modelId="{7A8DFF7E-BF6F-43FD-8D00-21914EC0BD5B}" type="sibTrans" cxnId="{94A8DF01-A5EE-4E0D-9C70-A4D9904BC2F9}">
      <dgm:prSet/>
      <dgm:spPr/>
      <dgm:t>
        <a:bodyPr/>
        <a:lstStyle/>
        <a:p>
          <a:endParaRPr lang="en-GB"/>
        </a:p>
      </dgm:t>
    </dgm:pt>
    <dgm:pt modelId="{793AB1E1-7F5E-419D-AEF9-EE8EF4AEC893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HAWTHORNE STUDIES</a:t>
          </a:r>
          <a:endParaRPr lang="en-GB" sz="16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D6A187F3-B217-41E2-9534-FF8713C5643C}" type="parTrans" cxnId="{EFFC63A8-670F-43A9-9D5D-E4651DCB1FB4}">
      <dgm:prSet/>
      <dgm:spPr/>
    </dgm:pt>
    <dgm:pt modelId="{5F636DAA-E818-4E9A-821B-EB81ECB1CADA}" type="sibTrans" cxnId="{EFFC63A8-670F-43A9-9D5D-E4651DCB1FB4}">
      <dgm:prSet/>
      <dgm:spPr/>
    </dgm:pt>
    <dgm:pt modelId="{D91A2675-AE27-4B84-84E7-3F822ABD6181}" type="pres">
      <dgm:prSet presAssocID="{EBB4F130-4291-4BF5-B762-D2D6FB5DF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09EBEF-7E25-4947-A9D9-7335E545364C}" type="pres">
      <dgm:prSet presAssocID="{AA1991F2-8D9A-4F94-AFDE-A030C33CF196}" presName="linNode" presStyleCnt="0"/>
      <dgm:spPr/>
      <dgm:t>
        <a:bodyPr/>
        <a:lstStyle/>
        <a:p>
          <a:endParaRPr lang="en-US"/>
        </a:p>
      </dgm:t>
    </dgm:pt>
    <dgm:pt modelId="{3662B218-4CA4-4E24-A600-EB2ED387969C}" type="pres">
      <dgm:prSet presAssocID="{AA1991F2-8D9A-4F94-AFDE-A030C33CF196}" presName="parentText" presStyleLbl="node1" presStyleIdx="0" presStyleCnt="3" custLinFactNeighborX="0" custLinFactNeighborY="873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B08B9-6FF8-4114-B0E5-1BFA69493C44}" type="pres">
      <dgm:prSet presAssocID="{AA1991F2-8D9A-4F94-AFDE-A030C33CF196}" presName="descendantText" presStyleLbl="alignAccFollowNode1" presStyleIdx="0" presStyleCnt="3" custLinFactNeighborX="4752" custLinFactNeighborY="111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323FA-D85B-4A2A-92F9-18F7D92344FC}" type="pres">
      <dgm:prSet presAssocID="{AD37E494-C634-4E2E-963C-9CB0417E716F}" presName="sp" presStyleCnt="0"/>
      <dgm:spPr/>
      <dgm:t>
        <a:bodyPr/>
        <a:lstStyle/>
        <a:p>
          <a:endParaRPr lang="en-US"/>
        </a:p>
      </dgm:t>
    </dgm:pt>
    <dgm:pt modelId="{3A33688F-001E-4241-994D-10B2916A8FEC}" type="pres">
      <dgm:prSet presAssocID="{ABFFF2C4-3A9A-4EE7-93E4-25C140E20E8F}" presName="linNode" presStyleCnt="0"/>
      <dgm:spPr/>
      <dgm:t>
        <a:bodyPr/>
        <a:lstStyle/>
        <a:p>
          <a:endParaRPr lang="en-US"/>
        </a:p>
      </dgm:t>
    </dgm:pt>
    <dgm:pt modelId="{70A7E6DA-AC9B-4009-B3AF-AAFC95189CCE}" type="pres">
      <dgm:prSet presAssocID="{ABFFF2C4-3A9A-4EE7-93E4-25C140E20E8F}" presName="parentText" presStyleLbl="node1" presStyleIdx="1" presStyleCnt="3" custLinFactNeighborY="554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3F387-34E1-4DEC-941F-6E741BB38C09}" type="pres">
      <dgm:prSet presAssocID="{ABFFF2C4-3A9A-4EE7-93E4-25C140E20E8F}" presName="descendantText" presStyleLbl="alignAccFollowNode1" presStyleIdx="1" presStyleCnt="3" custLinFactNeighborX="2459" custLinFactNeighborY="71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AD8E1-EE09-4957-BBF8-0442F4299335}" type="pres">
      <dgm:prSet presAssocID="{591B5AF9-CA55-46B2-AD25-DAAF0071086B}" presName="sp" presStyleCnt="0"/>
      <dgm:spPr/>
      <dgm:t>
        <a:bodyPr/>
        <a:lstStyle/>
        <a:p>
          <a:endParaRPr lang="en-US"/>
        </a:p>
      </dgm:t>
    </dgm:pt>
    <dgm:pt modelId="{ADC8DAE7-72AD-48C3-894A-342B449729A6}" type="pres">
      <dgm:prSet presAssocID="{8802980B-EF6F-4DF3-8CDA-BD0182027845}" presName="linNode" presStyleCnt="0"/>
      <dgm:spPr/>
      <dgm:t>
        <a:bodyPr/>
        <a:lstStyle/>
        <a:p>
          <a:endParaRPr lang="en-US"/>
        </a:p>
      </dgm:t>
    </dgm:pt>
    <dgm:pt modelId="{9E84DF68-3CBF-4A15-8003-2EF72E3F1C96}" type="pres">
      <dgm:prSet presAssocID="{8802980B-EF6F-4DF3-8CDA-BD018202784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E8C81-BD46-4778-BE7B-887EC6613B15}" type="pres">
      <dgm:prSet presAssocID="{8802980B-EF6F-4DF3-8CDA-BD018202784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147630-90C6-43EA-9A4C-67110376827F}" srcId="{AA1991F2-8D9A-4F94-AFDE-A030C33CF196}" destId="{512717E6-DF49-4327-8F44-80B27C23E544}" srcOrd="0" destOrd="0" parTransId="{6B6476E9-FEA7-4173-8A71-069211889CF2}" sibTransId="{25E1871C-B1FB-4478-8C35-055B6EFE3CC8}"/>
    <dgm:cxn modelId="{E1236E4A-E4DE-45FE-A441-7553C3981A99}" type="presOf" srcId="{F5CB579A-2EE4-4DB0-B851-E4E20EB8C871}" destId="{B64E8C81-BD46-4778-BE7B-887EC6613B15}" srcOrd="0" destOrd="1" presId="urn:microsoft.com/office/officeart/2005/8/layout/vList5"/>
    <dgm:cxn modelId="{06354E24-3083-4D2E-8509-D0EBAAD0E9F2}" srcId="{EBB4F130-4291-4BF5-B762-D2D6FB5DF106}" destId="{8802980B-EF6F-4DF3-8CDA-BD0182027845}" srcOrd="2" destOrd="0" parTransId="{0D7C096B-BA07-429A-BB69-64BB7C7E5171}" sibTransId="{679D0F2F-EA36-4F68-BE68-DC6CB7000E53}"/>
    <dgm:cxn modelId="{E357E829-96C8-4BC7-82BF-B34FA5782B38}" srcId="{8802980B-EF6F-4DF3-8CDA-BD0182027845}" destId="{EDD95253-4945-41F9-9C0B-243DE17BE94C}" srcOrd="0" destOrd="0" parTransId="{872308A6-381D-48AF-8B13-096B51BACAA3}" sibTransId="{ED12856E-C4F6-4BD1-AF6C-8F34603E5D0B}"/>
    <dgm:cxn modelId="{45BA444B-C545-4990-8D82-1683A0026F82}" type="presOf" srcId="{4649795C-FD41-4CA0-BA6A-D9DC96D6616F}" destId="{5943F387-34E1-4DEC-941F-6E741BB38C09}" srcOrd="0" destOrd="1" presId="urn:microsoft.com/office/officeart/2005/8/layout/vList5"/>
    <dgm:cxn modelId="{C0A944E1-1326-43A9-92E1-113B73D3711C}" type="presOf" srcId="{ABFFF2C4-3A9A-4EE7-93E4-25C140E20E8F}" destId="{70A7E6DA-AC9B-4009-B3AF-AAFC95189CCE}" srcOrd="0" destOrd="0" presId="urn:microsoft.com/office/officeart/2005/8/layout/vList5"/>
    <dgm:cxn modelId="{58134221-79EB-4B46-A18D-61560E287A0B}" type="presOf" srcId="{6C3CB3F7-0BA6-4227-94FD-3A3E0E14908A}" destId="{5943F387-34E1-4DEC-941F-6E741BB38C09}" srcOrd="0" destOrd="2" presId="urn:microsoft.com/office/officeart/2005/8/layout/vList5"/>
    <dgm:cxn modelId="{E9F807F7-74D8-4D5E-BED1-D8861C9DB4A2}" srcId="{8802980B-EF6F-4DF3-8CDA-BD0182027845}" destId="{F5CB579A-2EE4-4DB0-B851-E4E20EB8C871}" srcOrd="1" destOrd="0" parTransId="{0E422134-845B-4107-BCDB-C8A3916463EB}" sibTransId="{8B928C9D-4121-44C6-A6D5-D6C1D943D306}"/>
    <dgm:cxn modelId="{5DC0E665-157D-470E-8C3C-8DB635CC576F}" srcId="{ABFFF2C4-3A9A-4EE7-93E4-25C140E20E8F}" destId="{4649795C-FD41-4CA0-BA6A-D9DC96D6616F}" srcOrd="1" destOrd="0" parTransId="{2204210A-2C88-4758-A304-4E787E17E2A7}" sibTransId="{E1C1DFBA-6808-473E-B833-D66503D76B52}"/>
    <dgm:cxn modelId="{5CA9F27E-FE48-4528-910C-9CC89FB15A56}" type="presOf" srcId="{6B262090-31E3-48F5-8377-206D703A90DB}" destId="{5943F387-34E1-4DEC-941F-6E741BB38C09}" srcOrd="0" destOrd="0" presId="urn:microsoft.com/office/officeart/2005/8/layout/vList5"/>
    <dgm:cxn modelId="{EFFC63A8-670F-43A9-9D5D-E4651DCB1FB4}" srcId="{ABFFF2C4-3A9A-4EE7-93E4-25C140E20E8F}" destId="{793AB1E1-7F5E-419D-AEF9-EE8EF4AEC893}" srcOrd="3" destOrd="0" parTransId="{D6A187F3-B217-41E2-9534-FF8713C5643C}" sibTransId="{5F636DAA-E818-4E9A-821B-EB81ECB1CADA}"/>
    <dgm:cxn modelId="{4877BE3F-C997-4FC8-B2CA-5E19F1C9641E}" type="presOf" srcId="{8802980B-EF6F-4DF3-8CDA-BD0182027845}" destId="{9E84DF68-3CBF-4A15-8003-2EF72E3F1C96}" srcOrd="0" destOrd="0" presId="urn:microsoft.com/office/officeart/2005/8/layout/vList5"/>
    <dgm:cxn modelId="{DE54A3EF-A6BC-4A5C-B3CC-3A5E983481B8}" type="presOf" srcId="{94A4F421-F802-46AE-A4B2-B2D75039220D}" destId="{848B08B9-6FF8-4114-B0E5-1BFA69493C44}" srcOrd="0" destOrd="2" presId="urn:microsoft.com/office/officeart/2005/8/layout/vList5"/>
    <dgm:cxn modelId="{B9673625-B085-4A82-B93E-D44AD272E4C7}" type="presOf" srcId="{AA1991F2-8D9A-4F94-AFDE-A030C33CF196}" destId="{3662B218-4CA4-4E24-A600-EB2ED387969C}" srcOrd="0" destOrd="0" presId="urn:microsoft.com/office/officeart/2005/8/layout/vList5"/>
    <dgm:cxn modelId="{209C4D43-7D53-4C87-9E7A-4A35EB844B16}" srcId="{EBB4F130-4291-4BF5-B762-D2D6FB5DF106}" destId="{AA1991F2-8D9A-4F94-AFDE-A030C33CF196}" srcOrd="0" destOrd="0" parTransId="{BA4F31CE-EF13-4CE1-B462-2220C1E6B393}" sibTransId="{AD37E494-C634-4E2E-963C-9CB0417E716F}"/>
    <dgm:cxn modelId="{5646D701-9078-40F3-8B1F-0FA102A79047}" type="presOf" srcId="{512717E6-DF49-4327-8F44-80B27C23E544}" destId="{848B08B9-6FF8-4114-B0E5-1BFA69493C44}" srcOrd="0" destOrd="0" presId="urn:microsoft.com/office/officeart/2005/8/layout/vList5"/>
    <dgm:cxn modelId="{728B3D1E-43A0-47B5-9BF4-1FB0402EB6A8}" type="presOf" srcId="{EBB4F130-4291-4BF5-B762-D2D6FB5DF106}" destId="{D91A2675-AE27-4B84-84E7-3F822ABD6181}" srcOrd="0" destOrd="0" presId="urn:microsoft.com/office/officeart/2005/8/layout/vList5"/>
    <dgm:cxn modelId="{9BB2B7E8-6537-49E2-B0DE-69B6B168BF99}" srcId="{EBB4F130-4291-4BF5-B762-D2D6FB5DF106}" destId="{ABFFF2C4-3A9A-4EE7-93E4-25C140E20E8F}" srcOrd="1" destOrd="0" parTransId="{D0308DFF-8343-4680-82E6-E85934DDD440}" sibTransId="{591B5AF9-CA55-46B2-AD25-DAAF0071086B}"/>
    <dgm:cxn modelId="{E424FB3B-BD88-42C9-A5FD-F375C1C212A8}" srcId="{AA1991F2-8D9A-4F94-AFDE-A030C33CF196}" destId="{2C7B1DF1-D57A-4869-BAF8-1FE9D91812BB}" srcOrd="1" destOrd="0" parTransId="{60680CBF-48CC-48B3-9F63-9CCF8A2EFBE6}" sibTransId="{182B4262-5A09-4069-8086-AC0ED6666788}"/>
    <dgm:cxn modelId="{92C63525-23A3-43B0-82DE-DB767F38E34D}" srcId="{ABFFF2C4-3A9A-4EE7-93E4-25C140E20E8F}" destId="{6B262090-31E3-48F5-8377-206D703A90DB}" srcOrd="0" destOrd="0" parTransId="{739BD5CC-91FA-4CDB-A41C-3C3976A4274E}" sibTransId="{C6C39624-6237-4664-8CD3-2CECA67B1C22}"/>
    <dgm:cxn modelId="{94A8DF01-A5EE-4E0D-9C70-A4D9904BC2F9}" srcId="{ABFFF2C4-3A9A-4EE7-93E4-25C140E20E8F}" destId="{6C3CB3F7-0BA6-4227-94FD-3A3E0E14908A}" srcOrd="2" destOrd="0" parTransId="{24F4D09D-096C-4DC0-AD77-632CACB689C1}" sibTransId="{7A8DFF7E-BF6F-43FD-8D00-21914EC0BD5B}"/>
    <dgm:cxn modelId="{7061DBF7-4675-459A-8BEC-59DFEED58472}" srcId="{AA1991F2-8D9A-4F94-AFDE-A030C33CF196}" destId="{94A4F421-F802-46AE-A4B2-B2D75039220D}" srcOrd="2" destOrd="0" parTransId="{AB244B5B-9ACC-4876-B409-07B9B5829E19}" sibTransId="{158A2A11-218D-4C45-81FB-1E65CCB363B9}"/>
    <dgm:cxn modelId="{E8CCD2A1-2D76-4DB8-BAC1-042E98487BC9}" type="presOf" srcId="{2C7B1DF1-D57A-4869-BAF8-1FE9D91812BB}" destId="{848B08B9-6FF8-4114-B0E5-1BFA69493C44}" srcOrd="0" destOrd="1" presId="urn:microsoft.com/office/officeart/2005/8/layout/vList5"/>
    <dgm:cxn modelId="{BBD9E9E6-6777-4761-9180-3FEB404367DC}" type="presOf" srcId="{793AB1E1-7F5E-419D-AEF9-EE8EF4AEC893}" destId="{5943F387-34E1-4DEC-941F-6E741BB38C09}" srcOrd="0" destOrd="3" presId="urn:microsoft.com/office/officeart/2005/8/layout/vList5"/>
    <dgm:cxn modelId="{B016FB63-1273-4206-A3EB-83DE6953DAD1}" type="presOf" srcId="{EDD95253-4945-41F9-9C0B-243DE17BE94C}" destId="{B64E8C81-BD46-4778-BE7B-887EC6613B15}" srcOrd="0" destOrd="0" presId="urn:microsoft.com/office/officeart/2005/8/layout/vList5"/>
    <dgm:cxn modelId="{98AD2E54-5BEC-4109-9C16-C36417FE2431}" type="presParOf" srcId="{D91A2675-AE27-4B84-84E7-3F822ABD6181}" destId="{6009EBEF-7E25-4947-A9D9-7335E545364C}" srcOrd="0" destOrd="0" presId="urn:microsoft.com/office/officeart/2005/8/layout/vList5"/>
    <dgm:cxn modelId="{D4732639-E847-445C-9659-14F413032A1A}" type="presParOf" srcId="{6009EBEF-7E25-4947-A9D9-7335E545364C}" destId="{3662B218-4CA4-4E24-A600-EB2ED387969C}" srcOrd="0" destOrd="0" presId="urn:microsoft.com/office/officeart/2005/8/layout/vList5"/>
    <dgm:cxn modelId="{3D559D4F-626F-42F2-870D-DC2DECF7F960}" type="presParOf" srcId="{6009EBEF-7E25-4947-A9D9-7335E545364C}" destId="{848B08B9-6FF8-4114-B0E5-1BFA69493C44}" srcOrd="1" destOrd="0" presId="urn:microsoft.com/office/officeart/2005/8/layout/vList5"/>
    <dgm:cxn modelId="{63D8F065-9688-429A-9820-7291DC659939}" type="presParOf" srcId="{D91A2675-AE27-4B84-84E7-3F822ABD6181}" destId="{9B1323FA-D85B-4A2A-92F9-18F7D92344FC}" srcOrd="1" destOrd="0" presId="urn:microsoft.com/office/officeart/2005/8/layout/vList5"/>
    <dgm:cxn modelId="{1CB9A008-1EC5-438A-BF83-DB48F8A5F89C}" type="presParOf" srcId="{D91A2675-AE27-4B84-84E7-3F822ABD6181}" destId="{3A33688F-001E-4241-994D-10B2916A8FEC}" srcOrd="2" destOrd="0" presId="urn:microsoft.com/office/officeart/2005/8/layout/vList5"/>
    <dgm:cxn modelId="{E023B72E-839D-4802-A9EB-764A34F96447}" type="presParOf" srcId="{3A33688F-001E-4241-994D-10B2916A8FEC}" destId="{70A7E6DA-AC9B-4009-B3AF-AAFC95189CCE}" srcOrd="0" destOrd="0" presId="urn:microsoft.com/office/officeart/2005/8/layout/vList5"/>
    <dgm:cxn modelId="{9A301DFD-749E-4E37-BDF1-D7101CC38BCF}" type="presParOf" srcId="{3A33688F-001E-4241-994D-10B2916A8FEC}" destId="{5943F387-34E1-4DEC-941F-6E741BB38C09}" srcOrd="1" destOrd="0" presId="urn:microsoft.com/office/officeart/2005/8/layout/vList5"/>
    <dgm:cxn modelId="{76CF347B-311F-45E9-AFB7-38F52E776773}" type="presParOf" srcId="{D91A2675-AE27-4B84-84E7-3F822ABD6181}" destId="{D82AD8E1-EE09-4957-BBF8-0442F4299335}" srcOrd="3" destOrd="0" presId="urn:microsoft.com/office/officeart/2005/8/layout/vList5"/>
    <dgm:cxn modelId="{986B0FBF-75C1-4B89-9F73-C0453C606294}" type="presParOf" srcId="{D91A2675-AE27-4B84-84E7-3F822ABD6181}" destId="{ADC8DAE7-72AD-48C3-894A-342B449729A6}" srcOrd="4" destOrd="0" presId="urn:microsoft.com/office/officeart/2005/8/layout/vList5"/>
    <dgm:cxn modelId="{BA4AE4EE-3592-4977-8285-5747CC7E2B20}" type="presParOf" srcId="{ADC8DAE7-72AD-48C3-894A-342B449729A6}" destId="{9E84DF68-3CBF-4A15-8003-2EF72E3F1C96}" srcOrd="0" destOrd="0" presId="urn:microsoft.com/office/officeart/2005/8/layout/vList5"/>
    <dgm:cxn modelId="{D564EE58-8A3D-4D4B-A8F7-4F30F4A1B819}" type="presParOf" srcId="{ADC8DAE7-72AD-48C3-894A-342B449729A6}" destId="{B64E8C81-BD46-4778-BE7B-887EC6613B1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B08B9-6FF8-4114-B0E5-1BFA69493C44}">
      <dsp:nvSpPr>
        <dsp:cNvPr id="0" name=""/>
        <dsp:cNvSpPr/>
      </dsp:nvSpPr>
      <dsp:spPr>
        <a:xfrm rot="5400000">
          <a:off x="5407957" y="-1975666"/>
          <a:ext cx="1131651" cy="562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SCIENTIFIC</a:t>
          </a:r>
          <a:endParaRPr lang="en-GB" sz="1600" kern="12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ADMINISTRATIVE</a:t>
          </a:r>
          <a:endParaRPr lang="en-GB" sz="1600" kern="12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BUREAUCRATIC</a:t>
          </a:r>
          <a:endParaRPr lang="en-GB" sz="1600" kern="12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sp:txBody>
      <dsp:txXfrm rot="-5400000">
        <a:off x="3162591" y="324943"/>
        <a:ext cx="5567141" cy="1021165"/>
      </dsp:txXfrm>
    </dsp:sp>
    <dsp:sp modelId="{3662B218-4CA4-4E24-A600-EB2ED387969C}">
      <dsp:nvSpPr>
        <dsp:cNvPr id="0" name=""/>
        <dsp:cNvSpPr/>
      </dsp:nvSpPr>
      <dsp:spPr>
        <a:xfrm>
          <a:off x="0" y="125691"/>
          <a:ext cx="3162591" cy="14145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 smtClean="0">
              <a:latin typeface="Arial" pitchFamily="34" charset="0"/>
              <a:cs typeface="Arial" pitchFamily="34" charset="0"/>
            </a:rPr>
            <a:t>CLASSICAL</a:t>
          </a:r>
          <a:endParaRPr lang="en-GB" sz="2900" kern="1200" dirty="0">
            <a:latin typeface="Arial" pitchFamily="34" charset="0"/>
            <a:cs typeface="Arial" pitchFamily="34" charset="0"/>
          </a:endParaRPr>
        </a:p>
      </dsp:txBody>
      <dsp:txXfrm>
        <a:off x="69053" y="194744"/>
        <a:ext cx="3024485" cy="1276458"/>
      </dsp:txXfrm>
    </dsp:sp>
    <dsp:sp modelId="{5943F387-34E1-4DEC-941F-6E741BB38C09}">
      <dsp:nvSpPr>
        <dsp:cNvPr id="0" name=""/>
        <dsp:cNvSpPr/>
      </dsp:nvSpPr>
      <dsp:spPr>
        <a:xfrm rot="5400000">
          <a:off x="5407957" y="-535504"/>
          <a:ext cx="1131651" cy="562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GROUP INFLUENCES</a:t>
          </a:r>
          <a:endParaRPr lang="en-GB" sz="1600" kern="12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MASLOW’S NEED THEORY</a:t>
          </a:r>
          <a:endParaRPr lang="en-GB" sz="1600" kern="12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THEORY X AND THEORY Y</a:t>
          </a:r>
          <a:endParaRPr lang="en-GB" sz="1600" kern="12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HAWTHORNE STUDIES</a:t>
          </a:r>
          <a:endParaRPr lang="en-GB" sz="1600" kern="12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sp:txBody>
      <dsp:txXfrm rot="-5400000">
        <a:off x="3162591" y="1765105"/>
        <a:ext cx="5567141" cy="1021165"/>
      </dsp:txXfrm>
    </dsp:sp>
    <dsp:sp modelId="{70A7E6DA-AC9B-4009-B3AF-AAFC95189CCE}">
      <dsp:nvSpPr>
        <dsp:cNvPr id="0" name=""/>
        <dsp:cNvSpPr/>
      </dsp:nvSpPr>
      <dsp:spPr>
        <a:xfrm>
          <a:off x="0" y="1565845"/>
          <a:ext cx="3162591" cy="14145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 smtClean="0">
              <a:latin typeface="Arial" pitchFamily="34" charset="0"/>
              <a:cs typeface="Arial" pitchFamily="34" charset="0"/>
            </a:rPr>
            <a:t>BEHAVIOURAL</a:t>
          </a:r>
          <a:endParaRPr lang="en-GB" sz="2900" kern="1200" dirty="0">
            <a:latin typeface="Arial" pitchFamily="34" charset="0"/>
            <a:cs typeface="Arial" pitchFamily="34" charset="0"/>
          </a:endParaRPr>
        </a:p>
      </dsp:txBody>
      <dsp:txXfrm>
        <a:off x="69053" y="1634898"/>
        <a:ext cx="3024485" cy="1276458"/>
      </dsp:txXfrm>
    </dsp:sp>
    <dsp:sp modelId="{B64E8C81-BD46-4778-BE7B-887EC6613B15}">
      <dsp:nvSpPr>
        <dsp:cNvPr id="0" name=""/>
        <dsp:cNvSpPr/>
      </dsp:nvSpPr>
      <dsp:spPr>
        <a:xfrm rot="5400000">
          <a:off x="5407957" y="868819"/>
          <a:ext cx="1131651" cy="562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SYSTEM</a:t>
          </a:r>
          <a:endParaRPr lang="en-GB" sz="1600" kern="12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CONTINGENCY</a:t>
          </a:r>
          <a:endParaRPr lang="en-GB" sz="1600" kern="1200" dirty="0">
            <a:solidFill>
              <a:schemeClr val="accent1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sp:txBody>
      <dsp:txXfrm rot="-5400000">
        <a:off x="3162591" y="3169429"/>
        <a:ext cx="5567141" cy="1021165"/>
      </dsp:txXfrm>
    </dsp:sp>
    <dsp:sp modelId="{9E84DF68-3CBF-4A15-8003-2EF72E3F1C96}">
      <dsp:nvSpPr>
        <dsp:cNvPr id="0" name=""/>
        <dsp:cNvSpPr/>
      </dsp:nvSpPr>
      <dsp:spPr>
        <a:xfrm>
          <a:off x="0" y="2972729"/>
          <a:ext cx="3162591" cy="14145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 smtClean="0">
              <a:latin typeface="Arial" pitchFamily="34" charset="0"/>
              <a:cs typeface="Arial" pitchFamily="34" charset="0"/>
            </a:rPr>
            <a:t>MODERN</a:t>
          </a:r>
          <a:endParaRPr lang="en-GB" sz="2900" kern="1200" dirty="0">
            <a:latin typeface="Arial" pitchFamily="34" charset="0"/>
            <a:cs typeface="Arial" pitchFamily="34" charset="0"/>
          </a:endParaRPr>
        </a:p>
      </dsp:txBody>
      <dsp:txXfrm>
        <a:off x="69053" y="3041782"/>
        <a:ext cx="3024485" cy="1276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ECB28-B41F-438E-97FD-DE58610951DF}" type="datetimeFigureOut">
              <a:rPr lang="en-US" smtClean="0"/>
              <a:t>8/16/2020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352D0-59E2-48C8-BF8A-8AC218B8E11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1FEAA5-C8D8-4753-BD29-69FF4D08C973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291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0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04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1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895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004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90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112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31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111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02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6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98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74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63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56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20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8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F28606-FFFB-4903-9A90-BED1F4B28331}" type="datetimeFigureOut">
              <a:rPr lang="en-US" smtClean="0"/>
              <a:pPr/>
              <a:t>8/16/2020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B45F3C-8994-4D4F-B74E-58B1165E6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18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UNIT ONE- Part Three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96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5707"/>
            <a:ext cx="2590800" cy="26323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81852"/>
            <a:ext cx="2646218" cy="264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18" y="461070"/>
            <a:ext cx="2848648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3128070"/>
            <a:ext cx="3800475" cy="3196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05" y="3155778"/>
            <a:ext cx="4374261" cy="31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8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8001000" cy="5791200"/>
          </a:xfrm>
        </p:spPr>
      </p:pic>
    </p:spTree>
    <p:extLst>
      <p:ext uri="{BB962C8B-B14F-4D97-AF65-F5344CB8AC3E}">
        <p14:creationId xmlns:p14="http://schemas.microsoft.com/office/powerpoint/2010/main" val="37397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276600"/>
            <a:ext cx="4800600" cy="321033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81000"/>
            <a:ext cx="41148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4495800" cy="61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1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Environmental Factors- Internal and External Factors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 descr="Capture10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28800"/>
            <a:ext cx="769619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7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7924800" cy="5791200"/>
          </a:xfrm>
        </p:spPr>
      </p:pic>
    </p:spTree>
    <p:extLst>
      <p:ext uri="{BB962C8B-B14F-4D97-AF65-F5344CB8AC3E}">
        <p14:creationId xmlns:p14="http://schemas.microsoft.com/office/powerpoint/2010/main" val="427638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620000" cy="5486400"/>
          </a:xfrm>
        </p:spPr>
      </p:pic>
    </p:spTree>
    <p:extLst>
      <p:ext uri="{BB962C8B-B14F-4D97-AF65-F5344CB8AC3E}">
        <p14:creationId xmlns:p14="http://schemas.microsoft.com/office/powerpoint/2010/main" val="423055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924800" cy="5562600"/>
          </a:xfrm>
        </p:spPr>
      </p:pic>
    </p:spTree>
    <p:extLst>
      <p:ext uri="{BB962C8B-B14F-4D97-AF65-F5344CB8AC3E}">
        <p14:creationId xmlns:p14="http://schemas.microsoft.com/office/powerpoint/2010/main" val="21350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50900"/>
          </a:xfrm>
        </p:spPr>
        <p:txBody>
          <a:bodyPr/>
          <a:lstStyle/>
          <a:p>
            <a:pPr algn="ctr" eaLnBrk="1" hangingPunct="1"/>
            <a:r>
              <a:rPr lang="en-GB" sz="3200" dirty="0" smtClean="0">
                <a:latin typeface="Arial" charset="0"/>
                <a:cs typeface="Arial" charset="0"/>
              </a:rPr>
              <a:t>EVOLUTION OF MANAGEMENT THOUGHT</a:t>
            </a:r>
          </a:p>
        </p:txBody>
      </p:sp>
      <p:pic>
        <p:nvPicPr>
          <p:cNvPr id="4198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295400"/>
            <a:ext cx="7398134" cy="4984896"/>
          </a:xfrm>
          <a:effectLst>
            <a:softEdge rad="112500"/>
          </a:effec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68313" y="404813"/>
            <a:ext cx="8229600" cy="1143000"/>
          </a:xfrm>
        </p:spPr>
        <p:txBody>
          <a:bodyPr/>
          <a:lstStyle/>
          <a:p>
            <a:pPr eaLnBrk="1" hangingPunct="1"/>
            <a:r>
              <a:rPr lang="en-GB" sz="4400" dirty="0" smtClean="0">
                <a:latin typeface="Arial" charset="0"/>
                <a:cs typeface="Arial" charset="0"/>
              </a:rPr>
              <a:t>DIFFERENT APPROACHES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234047"/>
              </p:ext>
            </p:extLst>
          </p:nvPr>
        </p:nvGraphicFramePr>
        <p:xfrm>
          <a:off x="179512" y="1935163"/>
          <a:ext cx="8784976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44467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Capture12.PNG"/>
          <p:cNvPicPr>
            <a:picLocks noGrp="1"/>
          </p:cNvPicPr>
          <p:nvPr>
            <p:ph idx="1"/>
          </p:nvPr>
        </p:nvPicPr>
        <p:blipFill>
          <a:blip r:embed="rId2"/>
          <a:srcRect b="19066"/>
          <a:stretch>
            <a:fillRect/>
          </a:stretch>
        </p:blipFill>
        <p:spPr>
          <a:xfrm>
            <a:off x="804333" y="533400"/>
            <a:ext cx="7543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3463" y="1143001"/>
            <a:ext cx="5143500" cy="569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685" name="AutoShape 5"/>
          <p:cNvSpPr>
            <a:spLocks noChangeArrowheads="1"/>
          </p:cNvSpPr>
          <p:nvPr/>
        </p:nvSpPr>
        <p:spPr bwMode="auto">
          <a:xfrm>
            <a:off x="611188" y="1690688"/>
            <a:ext cx="2286000" cy="925512"/>
          </a:xfrm>
          <a:prstGeom prst="wedgeRectCallout">
            <a:avLst>
              <a:gd name="adj1" fmla="val 77917"/>
              <a:gd name="adj2" fmla="val 121014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dirty="0">
                <a:solidFill>
                  <a:srgbClr val="0F6FC6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Focuses on the individual worker’s productivity</a:t>
            </a:r>
          </a:p>
        </p:txBody>
      </p:sp>
      <p:sp>
        <p:nvSpPr>
          <p:cNvPr id="327686" name="AutoShape 6"/>
          <p:cNvSpPr>
            <a:spLocks noChangeArrowheads="1"/>
          </p:cNvSpPr>
          <p:nvPr/>
        </p:nvSpPr>
        <p:spPr bwMode="auto">
          <a:xfrm>
            <a:off x="361950" y="3771900"/>
            <a:ext cx="1920875" cy="925513"/>
          </a:xfrm>
          <a:prstGeom prst="wedgeRectCallout">
            <a:avLst>
              <a:gd name="adj1" fmla="val 69505"/>
              <a:gd name="adj2" fmla="val 13421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dirty="0">
                <a:solidFill>
                  <a:srgbClr val="0F6FC6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Focuses on the functions of management</a:t>
            </a:r>
          </a:p>
        </p:txBody>
      </p:sp>
      <p:sp>
        <p:nvSpPr>
          <p:cNvPr id="327687" name="AutoShape 7"/>
          <p:cNvSpPr>
            <a:spLocks noChangeArrowheads="1"/>
          </p:cNvSpPr>
          <p:nvPr/>
        </p:nvSpPr>
        <p:spPr bwMode="auto">
          <a:xfrm>
            <a:off x="6765925" y="1874838"/>
            <a:ext cx="1828800" cy="1200150"/>
          </a:xfrm>
          <a:prstGeom prst="wedgeRectCallout">
            <a:avLst>
              <a:gd name="adj1" fmla="val -65713"/>
              <a:gd name="adj2" fmla="val 153569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dirty="0">
                <a:solidFill>
                  <a:srgbClr val="0F6FC6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Focuses on the overall organizational system</a:t>
            </a:r>
          </a:p>
        </p:txBody>
      </p:sp>
      <p:sp>
        <p:nvSpPr>
          <p:cNvPr id="44037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305800" cy="114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sz="4400" dirty="0">
                <a:latin typeface="Arial" pitchFamily="34" charset="0"/>
                <a:cs typeface="Arial" pitchFamily="34" charset="0"/>
              </a:rPr>
              <a:t>CLASSICAL APPROACH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127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7" y="685800"/>
            <a:ext cx="6798734" cy="1303867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Behavioural</a:t>
            </a:r>
            <a:r>
              <a:rPr lang="en-US" b="1" dirty="0"/>
              <a:t> approaches to management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Capture13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533400"/>
            <a:ext cx="7696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"/>
            <a:ext cx="8382000" cy="6033655"/>
          </a:xfrm>
        </p:spPr>
      </p:pic>
    </p:spTree>
    <p:extLst>
      <p:ext uri="{BB962C8B-B14F-4D97-AF65-F5344CB8AC3E}">
        <p14:creationId xmlns:p14="http://schemas.microsoft.com/office/powerpoint/2010/main" val="66484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533400"/>
            <a:ext cx="3449003" cy="2971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46" y="533400"/>
            <a:ext cx="4345721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59428"/>
            <a:ext cx="8009467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3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0" y="609601"/>
            <a:ext cx="4880930" cy="2819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609601"/>
            <a:ext cx="3020291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9" y="3124200"/>
            <a:ext cx="4929421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42900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353</TotalTime>
  <Words>62</Words>
  <Application>Microsoft Office PowerPoint</Application>
  <PresentationFormat>On-screen Show (4:3)</PresentationFormat>
  <Paragraphs>22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Garamond</vt:lpstr>
      <vt:lpstr>Organic</vt:lpstr>
      <vt:lpstr>UNIT ONE- Part Three</vt:lpstr>
      <vt:lpstr>EVOLUTION OF MANAGEMENT THOUGHT</vt:lpstr>
      <vt:lpstr>DIFFERENT APPROACHES</vt:lpstr>
      <vt:lpstr>PowerPoint Presentation</vt:lpstr>
      <vt:lpstr>CLASSICAL APPROACH</vt:lpstr>
      <vt:lpstr>Behavioural approaches to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Environmental Factors- Internal and External Factors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hp</cp:lastModifiedBy>
  <cp:revision>39</cp:revision>
  <dcterms:created xsi:type="dcterms:W3CDTF">2019-07-01T10:45:48Z</dcterms:created>
  <dcterms:modified xsi:type="dcterms:W3CDTF">2020-08-16T18:28:44Z</dcterms:modified>
</cp:coreProperties>
</file>